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5" r:id="rId2"/>
    <p:sldId id="445" r:id="rId3"/>
    <p:sldId id="399" r:id="rId4"/>
    <p:sldId id="446" r:id="rId5"/>
    <p:sldId id="437" r:id="rId6"/>
    <p:sldId id="440" r:id="rId7"/>
    <p:sldId id="442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668" autoAdjust="0"/>
  </p:normalViewPr>
  <p:slideViewPr>
    <p:cSldViewPr>
      <p:cViewPr varScale="1">
        <p:scale>
          <a:sx n="65" d="100"/>
          <a:sy n="65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FCCE2-F151-4665-B222-DFF1A124088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C17D5-D44B-4242-A80B-C4A1366A7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84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26BC2-581F-4C75-9165-17998CC2E03A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F990-16C3-4238-9EE5-EA72ACFC5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7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6400" lvl="0" indent="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7850" lvl="0" indent="-17145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3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7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welcome all of our Partner agencies here with us today.  The Workforce Innovation &amp; Opportunity Act has required some partners, but in DE, we are much more inclusive.   To me, WIOA is another great reason to focus on improving – all of the time!  The people we serve deserve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7F990-16C3-4238-9EE5-EA72ACFC56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1363" lvl="0" indent="-334963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itchFamily="34" charset="0"/>
              <a:buChar char="•"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7850" lvl="0" indent="-17145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endParaRPr lang="en-US" sz="1200" b="0" dirty="0">
              <a:solidFill>
                <a:prstClr val="black">
                  <a:lumMod val="75000"/>
                  <a:lumOff val="25000"/>
                </a:prstClr>
              </a:solidFill>
              <a:latin typeface="Georg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1FEEB-140D-47AA-9936-CED0552209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2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31A2-20C2-4ED1-A3F8-9FAC88E6D01E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7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4D5A-3076-4D26-97B3-76F3D0000865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6042-6008-452C-97FD-AE0D96D8B64A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03A4-712D-4DFE-B332-38A2A7513075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3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44ED-5B95-46F7-B537-AC8502C29743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4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2353-B8CC-4D85-86F8-C02CA435CDAC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7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1C6A-C7B3-473D-8FEA-97E3BDCC75B1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3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7551-C43E-43DF-94B9-F51EE260A9F0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E7E-B0FC-4AB4-896B-75B0C8F0E34D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D374-475A-4B7C-A2E7-BB0F238A4912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9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EAC8-2AF7-4F7B-BE96-85100204E12B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37369-077B-4E49-BB2D-45DA779702EB}" type="datetime1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076B-C1CC-44A2-B3EC-BCD575F05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1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t.delawareworks.com/one-stop-system/Team%20Info.php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26483"/>
            <a:ext cx="8229600" cy="3658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WIOA Welcome!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5</a:t>
            </a:r>
            <a:r>
              <a:rPr lang="en-US" sz="4000" b="1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th</a:t>
            </a: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Annual (&amp; 1</a:t>
            </a:r>
            <a:r>
              <a:rPr lang="en-US" sz="4000" b="1" baseline="30000" dirty="0">
                <a:solidFill>
                  <a:srgbClr val="C00000"/>
                </a:solidFill>
                <a:latin typeface="Comic Sans MS" panose="030F0702030302020204" pitchFamily="66" charset="0"/>
              </a:rPr>
              <a:t>st</a:t>
            </a: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Virtual)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One-Stop Partner Convening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[WIOA=Workforce Innovation &amp; Opportunity Act]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1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Welcome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01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29519"/>
            <a:ext cx="8229600" cy="32901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Our theme: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“Removing Barriers to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Enhance Delaware’s Workforce”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2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Welcome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7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5136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3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4BC5F2-795C-411F-AA6F-12CCAB017F96}"/>
              </a:ext>
            </a:extLst>
          </p:cNvPr>
          <p:cNvSpPr txBox="1"/>
          <p:nvPr/>
        </p:nvSpPr>
        <p:spPr>
          <a:xfrm>
            <a:off x="461075" y="2280801"/>
            <a:ext cx="822572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 few housekeeping items…</a:t>
            </a:r>
          </a:p>
          <a:p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9966"/>
                </a:solidFill>
              </a:rPr>
              <a:t>This is a webinar platform so your video and audio are muted.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9966"/>
                </a:solidFill>
              </a:rPr>
              <a:t>Please post your questions in chat.  Each presentation will allow for questions at the 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9966"/>
                </a:solidFill>
              </a:rPr>
              <a:t>Text Hope with any issues (302-236-6805).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9966"/>
                </a:solidFill>
              </a:rPr>
              <a:t>Evaluations – We need your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9966"/>
                </a:solidFill>
              </a:rPr>
              <a:t>Thanks for joining us!</a:t>
            </a:r>
          </a:p>
          <a:p>
            <a:endParaRPr lang="en-US" sz="2400" b="1" dirty="0">
              <a:solidFill>
                <a:srgbClr val="339966"/>
              </a:solidFill>
            </a:endParaRPr>
          </a:p>
          <a:p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1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5F96FC-A30B-48CD-8B47-80809CA2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925FF6-CF0F-4FB8-8A88-CE9D1AACAB3A}"/>
              </a:ext>
            </a:extLst>
          </p:cNvPr>
          <p:cNvSpPr txBox="1"/>
          <p:nvPr/>
        </p:nvSpPr>
        <p:spPr>
          <a:xfrm>
            <a:off x="457200" y="642852"/>
            <a:ext cx="8229600" cy="557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4320540" algn="r"/>
              </a:tabLst>
            </a:pPr>
            <a:r>
              <a:rPr lang="en-US" sz="2400" b="1" i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Today’s Agenda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4320540" algn="r"/>
              </a:tabLst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4320540" algn="r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8:45 – 9:00am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Join us during this time 	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9:00 – 9:10am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WIOA Welcome:  Hope Ellsworth, One-Stop Operator 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9:10 – 9:50am   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Keynote: 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Year of Extraordinary Barriers”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9:50 – 9:55am   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9:55 - 10:55am  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1: 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“Removing Barriers Through Prison Re-Entry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55650" algn="l"/>
                <a:tab pos="2352675" algn="l"/>
              </a:tabLst>
            </a:pPr>
            <a:r>
              <a:rPr lang="en-US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Initiatives”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10:55 – 11:00am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11:00 – 12noon 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2: “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Remove Barriers by Clearing Your Criminal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12:00 – 12:05pm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12:05 – 1:05pm  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3: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“Hope and Resilience in Times of Toxic Stress”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1:05 – 1:10pm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Break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52675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1:10 - 2:10pm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Workshop 4: “</a:t>
            </a:r>
            <a:r>
              <a:rPr lang="en-US" sz="1800" b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Integrated Resource Team”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352675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~5 minute breaks so snack, sip and lunch whenever you want to~</a:t>
            </a:r>
          </a:p>
        </p:txBody>
      </p:sp>
    </p:spTree>
    <p:extLst>
      <p:ext uri="{BB962C8B-B14F-4D97-AF65-F5344CB8AC3E}">
        <p14:creationId xmlns:p14="http://schemas.microsoft.com/office/powerpoint/2010/main" val="236989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685C1A-0FDA-43C1-88DE-D77AD810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4B4773-5315-4C89-AA7B-FD6030586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75" y="136525"/>
            <a:ext cx="878147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77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6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4BC5F2-795C-411F-AA6F-12CCAB017F96}"/>
              </a:ext>
            </a:extLst>
          </p:cNvPr>
          <p:cNvSpPr txBox="1"/>
          <p:nvPr/>
        </p:nvSpPr>
        <p:spPr>
          <a:xfrm>
            <a:off x="667672" y="2073575"/>
            <a:ext cx="802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One-Stop Partner Resources, by County: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202F9-3684-4A4C-BBAE-F7EFD2484E54}"/>
              </a:ext>
            </a:extLst>
          </p:cNvPr>
          <p:cNvSpPr txBox="1"/>
          <p:nvPr/>
        </p:nvSpPr>
        <p:spPr>
          <a:xfrm>
            <a:off x="989954" y="2839152"/>
            <a:ext cx="71640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B050"/>
                </a:solidFill>
              </a:rPr>
              <a:t>Link:  </a:t>
            </a:r>
            <a:r>
              <a:rPr lang="en-US" sz="2800" b="1" i="1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https://det.delawareworks.com/one-stop-system/Team%20Info.php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B050"/>
                </a:solidFill>
              </a:rPr>
              <a:t>Updated every 3 months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B050"/>
                </a:solidFill>
              </a:rPr>
              <a:t>Provides contact information for One-Stop Partner Programs in each county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95387F46-C2B5-4710-87B9-6B9E70976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3103"/>
              </p:ext>
            </p:extLst>
          </p:nvPr>
        </p:nvGraphicFramePr>
        <p:xfrm>
          <a:off x="1159454" y="5293406"/>
          <a:ext cx="6825091" cy="100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114">
                  <a:extLst>
                    <a:ext uri="{9D8B030D-6E8A-4147-A177-3AD203B41FA5}">
                      <a16:colId xmlns:a16="http://schemas.microsoft.com/office/drawing/2014/main" val="1419929520"/>
                    </a:ext>
                  </a:extLst>
                </a:gridCol>
                <a:gridCol w="1515330">
                  <a:extLst>
                    <a:ext uri="{9D8B030D-6E8A-4147-A177-3AD203B41FA5}">
                      <a16:colId xmlns:a16="http://schemas.microsoft.com/office/drawing/2014/main" val="3273199483"/>
                    </a:ext>
                  </a:extLst>
                </a:gridCol>
                <a:gridCol w="1674838">
                  <a:extLst>
                    <a:ext uri="{9D8B030D-6E8A-4147-A177-3AD203B41FA5}">
                      <a16:colId xmlns:a16="http://schemas.microsoft.com/office/drawing/2014/main" val="1127401150"/>
                    </a:ext>
                  </a:extLst>
                </a:gridCol>
                <a:gridCol w="1187791">
                  <a:extLst>
                    <a:ext uri="{9D8B030D-6E8A-4147-A177-3AD203B41FA5}">
                      <a16:colId xmlns:a16="http://schemas.microsoft.com/office/drawing/2014/main" val="2696978909"/>
                    </a:ext>
                  </a:extLst>
                </a:gridCol>
                <a:gridCol w="1365018">
                  <a:extLst>
                    <a:ext uri="{9D8B030D-6E8A-4147-A177-3AD203B41FA5}">
                      <a16:colId xmlns:a16="http://schemas.microsoft.com/office/drawing/2014/main" val="268437266"/>
                    </a:ext>
                  </a:extLst>
                </a:gridCol>
              </a:tblGrid>
              <a:tr h="475448">
                <a:tc>
                  <a:txBody>
                    <a:bodyPr/>
                    <a:lstStyle/>
                    <a:p>
                      <a:r>
                        <a:rPr lang="en-US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00195"/>
                  </a:ext>
                </a:extLst>
              </a:tr>
              <a:tr h="531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2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3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733800" y="0"/>
            <a:ext cx="5410200" cy="89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93240"/>
            <a:ext cx="8229600" cy="40450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0" y="1219802"/>
            <a:ext cx="9144000" cy="4799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777240" lvl="2" indent="0"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076B-C1CC-44A2-B3EC-BCD575F0549B}" type="slidenum">
              <a:rPr lang="en-US" smtClean="0"/>
              <a:t>7</a:t>
            </a:fld>
            <a:endParaRPr lang="en-US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77509" y="657325"/>
            <a:ext cx="6466491" cy="10468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3733800" cy="8988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2020 Convening</a:t>
            </a:r>
          </a:p>
        </p:txBody>
      </p:sp>
      <p:pic>
        <p:nvPicPr>
          <p:cNvPr id="9" name="Picture 2" descr="WIOA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09" y="657324"/>
            <a:ext cx="6454946" cy="10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://wib.delawareworks.com/CLF/usr/img/dol_wib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09951"/>
            <a:ext cx="1807509" cy="694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1930459-29BB-4B59-9D51-BCFC7BC9E1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89" y="2625441"/>
            <a:ext cx="6438900" cy="362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6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15032</TotalTime>
  <Words>339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WIOA One-Stop System</dc:title>
  <dc:creator>Smith, Thomas M (DOL)</dc:creator>
  <cp:lastModifiedBy>Hope Ellsworth</cp:lastModifiedBy>
  <cp:revision>243</cp:revision>
  <cp:lastPrinted>2017-04-11T21:15:27Z</cp:lastPrinted>
  <dcterms:created xsi:type="dcterms:W3CDTF">2015-05-15T17:17:03Z</dcterms:created>
  <dcterms:modified xsi:type="dcterms:W3CDTF">2020-08-19T16:18:20Z</dcterms:modified>
</cp:coreProperties>
</file>